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45" d="100"/>
          <a:sy n="45" d="100"/>
        </p:scale>
        <p:origin x="576"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233</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Calibri</vt:lpstr>
      <vt:lpstr>Arial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Julie Marshall</cp:lastModifiedBy>
  <cp:revision>24</cp:revision>
  <dcterms:created xsi:type="dcterms:W3CDTF">2020-05-14T07:51:10Z</dcterms:created>
  <dcterms:modified xsi:type="dcterms:W3CDTF">2020-06-02T12:35:57Z</dcterms:modified>
</cp:coreProperties>
</file>