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58" r:id="rId2"/>
    <p:sldId id="264" r:id="rId3"/>
    <p:sldId id="267" r:id="rId4"/>
    <p:sldId id="268" r:id="rId5"/>
    <p:sldId id="269" r:id="rId6"/>
    <p:sldId id="270" r:id="rId7"/>
    <p:sldId id="274" r:id="rId8"/>
  </p:sldIdLst>
  <p:sldSz cx="9144000" cy="6858000" type="screen4x3"/>
  <p:notesSz cx="6858000" cy="9144000"/>
  <p:embeddedFontLst>
    <p:embeddedFont>
      <p:font typeface="BPreplay" panose="020005030000000200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Md" panose="02000603050000020003" charset="0"/>
      <p:regular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22"/>
    <a:srgbClr val="5BCB39"/>
    <a:srgbClr val="FF8EDC"/>
    <a:srgbClr val="ACDDFD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50" y="8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5B3FEF-EB13-43CB-9174-9B5EAAC6BAB0}" type="datetimeFigureOut">
              <a:rPr lang="en-GB"/>
              <a:pPr>
                <a:defRPr/>
              </a:pPr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3EC78E-3173-4608-A78A-1C39F53A6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762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45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11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5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592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47675" y="458788"/>
            <a:ext cx="8220075" cy="15954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Can You Remember</a:t>
            </a:r>
            <a:br>
              <a:rPr lang="en-GB" altLang="en-US" dirty="0"/>
            </a:br>
            <a:r>
              <a:rPr lang="en-GB" altLang="en-US" dirty="0"/>
              <a:t>Where Rainforests Are Found?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2101850"/>
            <a:ext cx="624363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763" y="2105025"/>
            <a:ext cx="1377950" cy="3994150"/>
          </a:xfrm>
          <a:prstGeom prst="rect">
            <a:avLst/>
          </a:prstGeom>
          <a:solidFill>
            <a:srgbClr val="F9D222"/>
          </a:solidFill>
          <a:ln>
            <a:solidFill>
              <a:srgbClr val="F9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965450" y="1698625"/>
            <a:ext cx="304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Can you find each country?</a:t>
            </a:r>
          </a:p>
        </p:txBody>
      </p:sp>
      <p:sp>
        <p:nvSpPr>
          <p:cNvPr id="10246" name="Rectangle 22"/>
          <p:cNvSpPr>
            <a:spLocks noChangeArrowheads="1"/>
          </p:cNvSpPr>
          <p:nvPr/>
        </p:nvSpPr>
        <p:spPr bwMode="auto">
          <a:xfrm>
            <a:off x="1125538" y="2185988"/>
            <a:ext cx="121126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Brazil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Peru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Indonesia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Bolivia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Ecuador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Guyana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India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Malaysia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Mexico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Venezuela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Australia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873125" y="2246313"/>
            <a:ext cx="217488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871538" y="2600325"/>
            <a:ext cx="219075" cy="217488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2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871538" y="2943225"/>
            <a:ext cx="219075" cy="219075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3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874713" y="3287713"/>
            <a:ext cx="219075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4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871538" y="3630613"/>
            <a:ext cx="219075" cy="219075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5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871538" y="3973513"/>
            <a:ext cx="219075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6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871538" y="4314825"/>
            <a:ext cx="219075" cy="217488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7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871538" y="4656138"/>
            <a:ext cx="219075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8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869950" y="4997450"/>
            <a:ext cx="219075" cy="217488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9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3275" y="5329238"/>
            <a:ext cx="377825" cy="277812"/>
            <a:chOff x="804042" y="5329415"/>
            <a:chExt cx="377058" cy="277089"/>
          </a:xfrm>
        </p:grpSpPr>
        <p:sp>
          <p:nvSpPr>
            <p:cNvPr id="44" name="Oval 43"/>
            <p:cNvSpPr/>
            <p:nvPr/>
          </p:nvSpPr>
          <p:spPr bwMode="auto">
            <a:xfrm>
              <a:off x="870582" y="5338915"/>
              <a:ext cx="218630" cy="216921"/>
            </a:xfrm>
            <a:prstGeom prst="ellipse">
              <a:avLst/>
            </a:prstGeom>
            <a:solidFill>
              <a:srgbClr val="FF8EDC"/>
            </a:solidFill>
            <a:ln>
              <a:solidFill>
                <a:srgbClr val="FF8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00" dirty="0"/>
            </a:p>
          </p:txBody>
        </p:sp>
        <p:sp>
          <p:nvSpPr>
            <p:cNvPr id="10277" name="TextBox 45"/>
            <p:cNvSpPr txBox="1">
              <a:spLocks noChangeArrowheads="1"/>
            </p:cNvSpPr>
            <p:nvPr/>
          </p:nvSpPr>
          <p:spPr bwMode="auto">
            <a:xfrm>
              <a:off x="804042" y="5329415"/>
              <a:ext cx="377058" cy="27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3275" y="5667375"/>
            <a:ext cx="377825" cy="277813"/>
            <a:chOff x="804042" y="5667464"/>
            <a:chExt cx="377058" cy="277089"/>
          </a:xfrm>
        </p:grpSpPr>
        <p:sp>
          <p:nvSpPr>
            <p:cNvPr id="45" name="Oval 44"/>
            <p:cNvSpPr/>
            <p:nvPr/>
          </p:nvSpPr>
          <p:spPr bwMode="auto">
            <a:xfrm>
              <a:off x="873750" y="5684881"/>
              <a:ext cx="218630" cy="216920"/>
            </a:xfrm>
            <a:prstGeom prst="ellipse">
              <a:avLst/>
            </a:prstGeom>
            <a:solidFill>
              <a:srgbClr val="FF8EDC"/>
            </a:solidFill>
            <a:ln>
              <a:solidFill>
                <a:srgbClr val="FF8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5" name="TextBox 46"/>
            <p:cNvSpPr txBox="1">
              <a:spLocks noChangeArrowheads="1"/>
            </p:cNvSpPr>
            <p:nvPr/>
          </p:nvSpPr>
          <p:spPr bwMode="auto">
            <a:xfrm>
              <a:off x="804042" y="5667464"/>
              <a:ext cx="377058" cy="27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50" name="Oval 49"/>
          <p:cNvSpPr/>
          <p:nvPr/>
        </p:nvSpPr>
        <p:spPr bwMode="auto">
          <a:xfrm>
            <a:off x="4113213" y="4654550"/>
            <a:ext cx="217487" cy="217488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484563" y="4764088"/>
            <a:ext cx="217487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2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6854825" y="4538663"/>
            <a:ext cx="217488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3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3873500" y="4195763"/>
            <a:ext cx="217488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4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395663" y="4389438"/>
            <a:ext cx="217487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5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4054475" y="4271963"/>
            <a:ext cx="219075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6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6446838" y="3986213"/>
            <a:ext cx="217487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7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7021513" y="4276725"/>
            <a:ext cx="217487" cy="217488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8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2965450" y="4005263"/>
            <a:ext cx="217488" cy="217487"/>
          </a:xfrm>
          <a:prstGeom prst="ellipse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9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03625" y="4156075"/>
            <a:ext cx="376238" cy="276225"/>
            <a:chOff x="3603349" y="4155849"/>
            <a:chExt cx="376513" cy="277135"/>
          </a:xfrm>
        </p:grpSpPr>
        <p:sp>
          <p:nvSpPr>
            <p:cNvPr id="59" name="Oval 58"/>
            <p:cNvSpPr/>
            <p:nvPr/>
          </p:nvSpPr>
          <p:spPr bwMode="auto">
            <a:xfrm>
              <a:off x="3687548" y="4181333"/>
              <a:ext cx="217646" cy="218204"/>
            </a:xfrm>
            <a:prstGeom prst="ellipse">
              <a:avLst/>
            </a:prstGeom>
            <a:solidFill>
              <a:srgbClr val="FF8EDC"/>
            </a:solidFill>
            <a:ln>
              <a:solidFill>
                <a:srgbClr val="FF8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00" dirty="0"/>
            </a:p>
          </p:txBody>
        </p:sp>
        <p:sp>
          <p:nvSpPr>
            <p:cNvPr id="10273" name="TextBox 60"/>
            <p:cNvSpPr txBox="1">
              <a:spLocks noChangeArrowheads="1"/>
            </p:cNvSpPr>
            <p:nvPr/>
          </p:nvSpPr>
          <p:spPr bwMode="auto">
            <a:xfrm>
              <a:off x="3603349" y="4155849"/>
              <a:ext cx="376513" cy="27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75525" y="4937125"/>
            <a:ext cx="376238" cy="277813"/>
            <a:chOff x="7375387" y="4937803"/>
            <a:chExt cx="376513" cy="277135"/>
          </a:xfrm>
        </p:grpSpPr>
        <p:sp>
          <p:nvSpPr>
            <p:cNvPr id="60" name="Oval 59"/>
            <p:cNvSpPr/>
            <p:nvPr/>
          </p:nvSpPr>
          <p:spPr bwMode="auto">
            <a:xfrm>
              <a:off x="7454820" y="4953639"/>
              <a:ext cx="217647" cy="218540"/>
            </a:xfrm>
            <a:prstGeom prst="ellipse">
              <a:avLst/>
            </a:prstGeom>
            <a:solidFill>
              <a:srgbClr val="FF8EDC"/>
            </a:solidFill>
            <a:ln>
              <a:solidFill>
                <a:srgbClr val="FF8E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1" name="TextBox 61"/>
            <p:cNvSpPr txBox="1">
              <a:spLocks noChangeArrowheads="1"/>
            </p:cNvSpPr>
            <p:nvPr/>
          </p:nvSpPr>
          <p:spPr bwMode="auto">
            <a:xfrm>
              <a:off x="7375387" y="4937803"/>
              <a:ext cx="376513" cy="27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bg1"/>
                  </a:solidFill>
                </a:rPr>
                <a:t>11</a:t>
              </a:r>
            </a:p>
          </p:txBody>
        </p:sp>
      </p:grpSp>
      <p:pic>
        <p:nvPicPr>
          <p:cNvPr id="10269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892300"/>
            <a:ext cx="7632700" cy="3679825"/>
          </a:xfrm>
          <a:prstGeom prst="rect">
            <a:avLst/>
          </a:prstGeom>
          <a:solidFill>
            <a:srgbClr val="ACDDFD"/>
          </a:solidFill>
          <a:ln>
            <a:solidFill>
              <a:srgbClr val="ACD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0075" cy="1595437"/>
          </a:xfrm>
        </p:spPr>
        <p:txBody>
          <a:bodyPr/>
          <a:lstStyle/>
          <a:p>
            <a:pPr algn="ctr" eaLnBrk="1" hangingPunct="1"/>
            <a:r>
              <a:rPr lang="en-GB" altLang="en-US"/>
              <a:t>What Do You Notice?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93900"/>
            <a:ext cx="7632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390650"/>
            <a:ext cx="7632700" cy="400050"/>
          </a:xfrm>
          <a:prstGeom prst="rect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do you notice about the location of most rainforests? 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829300" y="2117725"/>
            <a:ext cx="2381250" cy="1873250"/>
            <a:chOff x="5829301" y="2117742"/>
            <a:chExt cx="2381250" cy="1873233"/>
          </a:xfrm>
        </p:grpSpPr>
        <p:sp>
          <p:nvSpPr>
            <p:cNvPr id="9" name="Rectangle 8"/>
            <p:cNvSpPr/>
            <p:nvPr/>
          </p:nvSpPr>
          <p:spPr>
            <a:xfrm>
              <a:off x="5829301" y="2117742"/>
              <a:ext cx="2381250" cy="406396"/>
            </a:xfrm>
            <a:prstGeom prst="rect">
              <a:avLst/>
            </a:prstGeom>
            <a:solidFill>
              <a:srgbClr val="5BCB39"/>
            </a:solidFill>
            <a:ln>
              <a:solidFill>
                <a:srgbClr val="5BC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What’s this line called?</a:t>
              </a: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>
              <a:off x="7019926" y="2524138"/>
              <a:ext cx="561975" cy="1466837"/>
            </a:xfrm>
            <a:prstGeom prst="straightConnector1">
              <a:avLst/>
            </a:prstGeom>
            <a:ln w="76200">
              <a:solidFill>
                <a:srgbClr val="5BCB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76300" y="3713163"/>
            <a:ext cx="781050" cy="258762"/>
          </a:xfrm>
          <a:prstGeom prst="rect">
            <a:avLst/>
          </a:prstGeom>
          <a:solidFill>
            <a:srgbClr val="ACDDFD"/>
          </a:solidFill>
          <a:ln>
            <a:solidFill>
              <a:srgbClr val="ACD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5657850"/>
            <a:ext cx="7632700" cy="434975"/>
          </a:xfrm>
          <a:prstGeom prst="rect">
            <a:avLst/>
          </a:prstGeom>
          <a:solidFill>
            <a:srgbClr val="F9D222"/>
          </a:solidFill>
          <a:ln>
            <a:solidFill>
              <a:srgbClr val="F9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Rainforests are found near to the equator.</a:t>
            </a:r>
          </a:p>
        </p:txBody>
      </p:sp>
      <p:pic>
        <p:nvPicPr>
          <p:cNvPr id="11273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892300"/>
            <a:ext cx="7632700" cy="3679825"/>
          </a:xfrm>
          <a:prstGeom prst="rect">
            <a:avLst/>
          </a:prstGeom>
          <a:solidFill>
            <a:srgbClr val="ACDDFD"/>
          </a:solidFill>
          <a:ln>
            <a:solidFill>
              <a:srgbClr val="ACD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0075" cy="1595437"/>
          </a:xfrm>
        </p:spPr>
        <p:txBody>
          <a:bodyPr/>
          <a:lstStyle/>
          <a:p>
            <a:pPr algn="ctr" eaLnBrk="1" hangingPunct="1"/>
            <a:r>
              <a:rPr lang="en-GB" altLang="en-US"/>
              <a:t>What Do You Notice?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78025"/>
            <a:ext cx="7632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390650"/>
            <a:ext cx="7632700" cy="501650"/>
          </a:xfrm>
          <a:prstGeom prst="rect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What do you notice about the location of most rainforests now? Can you describe their location even more precisely?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5695950"/>
            <a:ext cx="7632700" cy="396875"/>
          </a:xfrm>
          <a:prstGeom prst="rect">
            <a:avLst/>
          </a:prstGeom>
          <a:solidFill>
            <a:srgbClr val="5BCB39"/>
          </a:solidFill>
          <a:ln>
            <a:solidFill>
              <a:srgbClr val="5BC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Rainforests are found between the Tropics of Cancer and Capricorn.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55650" y="4791075"/>
            <a:ext cx="7632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650" y="3200400"/>
            <a:ext cx="7632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505303" y="2132012"/>
            <a:ext cx="1722664" cy="1068388"/>
            <a:chOff x="6505304" y="2142461"/>
            <a:chExt cx="1722664" cy="1848514"/>
          </a:xfrm>
          <a:solidFill>
            <a:srgbClr val="F9D222"/>
          </a:solidFill>
        </p:grpSpPr>
        <p:cxnSp>
          <p:nvCxnSpPr>
            <p:cNvPr id="12" name="Straight Arrow Connector 11"/>
            <p:cNvCxnSpPr/>
            <p:nvPr/>
          </p:nvCxnSpPr>
          <p:spPr>
            <a:xfrm>
              <a:off x="7193281" y="2447343"/>
              <a:ext cx="539931" cy="1543632"/>
            </a:xfrm>
            <a:prstGeom prst="straightConnector1">
              <a:avLst/>
            </a:prstGeom>
            <a:grpFill/>
            <a:ln w="76200">
              <a:solidFill>
                <a:srgbClr val="F9D2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505304" y="2142461"/>
              <a:ext cx="1722664" cy="609764"/>
            </a:xfrm>
            <a:prstGeom prst="rect">
              <a:avLst/>
            </a:prstGeom>
            <a:grpFill/>
            <a:ln>
              <a:solidFill>
                <a:srgbClr val="F9D2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Tropics of Cancer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252754" y="4791075"/>
            <a:ext cx="1975213" cy="686594"/>
            <a:chOff x="6252755" y="1564287"/>
            <a:chExt cx="1975213" cy="1187938"/>
          </a:xfrm>
          <a:solidFill>
            <a:srgbClr val="F9D222"/>
          </a:solidFill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733212" y="1564287"/>
              <a:ext cx="104503" cy="780741"/>
            </a:xfrm>
            <a:prstGeom prst="straightConnector1">
              <a:avLst/>
            </a:prstGeom>
            <a:grpFill/>
            <a:ln w="76200">
              <a:solidFill>
                <a:srgbClr val="F9D2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252755" y="2142461"/>
              <a:ext cx="1975213" cy="609764"/>
            </a:xfrm>
            <a:prstGeom prst="rect">
              <a:avLst/>
            </a:prstGeom>
            <a:grpFill/>
            <a:ln>
              <a:solidFill>
                <a:srgbClr val="F9D2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Tropics of Capricorn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0075" cy="1595437"/>
          </a:xfrm>
        </p:spPr>
        <p:txBody>
          <a:bodyPr/>
          <a:lstStyle/>
          <a:p>
            <a:pPr algn="ctr" eaLnBrk="1" hangingPunct="1"/>
            <a:r>
              <a:rPr lang="en-GB" altLang="en-US"/>
              <a:t>Climate and Weather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92300"/>
            <a:ext cx="40227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650" y="1400175"/>
            <a:ext cx="7632700" cy="400050"/>
          </a:xfrm>
          <a:prstGeom prst="rect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What is the difference between weather and climate?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5850" y="1892300"/>
            <a:ext cx="3492500" cy="1625600"/>
          </a:xfrm>
          <a:prstGeom prst="rect">
            <a:avLst/>
          </a:prstGeom>
          <a:solidFill>
            <a:srgbClr val="5BCB39"/>
          </a:solidFill>
          <a:ln>
            <a:solidFill>
              <a:srgbClr val="5BC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Climate is the usual or average weather conditions over a long period of time.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5850" y="3619500"/>
            <a:ext cx="3492500" cy="1625600"/>
          </a:xfrm>
          <a:prstGeom prst="rect">
            <a:avLst/>
          </a:prstGeom>
          <a:solidFill>
            <a:srgbClr val="F9D222"/>
          </a:solidFill>
          <a:ln>
            <a:solidFill>
              <a:srgbClr val="F9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Weather is the specific condition on a given day (which may or may not be typical for a climate).</a:t>
            </a: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750888" y="6092825"/>
            <a:ext cx="7632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tx1"/>
                </a:solidFill>
              </a:rPr>
              <a:t>Photo courtesy of gsfc @flickr.com - granted under creative commons licence - attribution</a:t>
            </a:r>
          </a:p>
        </p:txBody>
      </p:sp>
      <p:pic>
        <p:nvPicPr>
          <p:cNvPr id="13320" name="Talking Partner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0075" cy="15954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What Is the Climate                           of a Rainforest?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25" y="1941513"/>
            <a:ext cx="5597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1941513"/>
            <a:ext cx="1930400" cy="744537"/>
          </a:xfrm>
          <a:prstGeom prst="rect">
            <a:avLst/>
          </a:prstGeom>
          <a:solidFill>
            <a:srgbClr val="F9D222"/>
          </a:solidFill>
          <a:ln>
            <a:solidFill>
              <a:srgbClr val="F9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There are no seasons – the climate is the same all year round.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2794000"/>
            <a:ext cx="1930400" cy="742950"/>
          </a:xfrm>
          <a:prstGeom prst="rect">
            <a:avLst/>
          </a:prstGeom>
          <a:solidFill>
            <a:srgbClr val="ACDDFD"/>
          </a:solidFill>
          <a:ln>
            <a:solidFill>
              <a:srgbClr val="ACD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Every month has an average rainfall of at least 6cm.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3646488"/>
            <a:ext cx="1930400" cy="742950"/>
          </a:xfrm>
          <a:prstGeom prst="rect">
            <a:avLst/>
          </a:prstGeom>
          <a:solidFill>
            <a:srgbClr val="FF8EDC"/>
          </a:solidFill>
          <a:ln>
            <a:solidFill>
              <a:srgbClr val="FF8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usually rains every day.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4495800"/>
            <a:ext cx="1930400" cy="744538"/>
          </a:xfrm>
          <a:prstGeom prst="rect">
            <a:avLst/>
          </a:prstGeom>
          <a:solidFill>
            <a:srgbClr val="5BCB39"/>
          </a:solidFill>
          <a:ln>
            <a:solidFill>
              <a:srgbClr val="5BC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Temperatures are hot all year round.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5348288"/>
            <a:ext cx="1930400" cy="744537"/>
          </a:xfrm>
          <a:prstGeom prst="rect">
            <a:avLst/>
          </a:prstGeom>
          <a:solidFill>
            <a:srgbClr val="F9D222"/>
          </a:solidFill>
          <a:ln>
            <a:solidFill>
              <a:srgbClr val="F9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is very humid.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235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Sassoon Infant Md</vt:lpstr>
      <vt:lpstr>Sassoon Infant Rg</vt:lpstr>
      <vt:lpstr>Arial</vt:lpstr>
      <vt:lpstr>Calibri</vt:lpstr>
      <vt:lpstr>BPreplay</vt:lpstr>
      <vt:lpstr>Office Theme</vt:lpstr>
      <vt:lpstr>PowerPoint Presentation</vt:lpstr>
      <vt:lpstr>Can You Remember Where Rainforests Are Found?</vt:lpstr>
      <vt:lpstr>What Do You Notice?</vt:lpstr>
      <vt:lpstr>What Do You Notice?</vt:lpstr>
      <vt:lpstr>Climate and Weather</vt:lpstr>
      <vt:lpstr>What Is the Climate                           of a Rainforest?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chris graham</cp:lastModifiedBy>
  <cp:revision>81</cp:revision>
  <dcterms:created xsi:type="dcterms:W3CDTF">2014-10-01T16:09:27Z</dcterms:created>
  <dcterms:modified xsi:type="dcterms:W3CDTF">2020-06-15T20:16:52Z</dcterms:modified>
</cp:coreProperties>
</file>